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57" r:id="rId2"/>
  </p:sldIdLst>
  <p:sldSz cx="6480175" cy="8640763"/>
  <p:notesSz cx="6858000" cy="9144000"/>
  <p:defaultTextStyle>
    <a:defPPr>
      <a:defRPr lang="tr-TR"/>
    </a:defPPr>
    <a:lvl1pPr marL="0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1984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63969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95953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27936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59920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91906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23889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55873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1F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94660"/>
  </p:normalViewPr>
  <p:slideViewPr>
    <p:cSldViewPr snapToGrid="0">
      <p:cViewPr varScale="1">
        <p:scale>
          <a:sx n="92" d="100"/>
          <a:sy n="92" d="100"/>
        </p:scale>
        <p:origin x="32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F511F-32BA-4465-9855-45D4371CBEAB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2A96C-3F57-424C-88E2-4AB4A553D3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48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414125"/>
            <a:ext cx="5508149" cy="3008266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4538401"/>
            <a:ext cx="4860131" cy="2086184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41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512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460041"/>
            <a:ext cx="1397288" cy="73226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460041"/>
            <a:ext cx="4110861" cy="73226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523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093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2154193"/>
            <a:ext cx="5589151" cy="3594317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5782513"/>
            <a:ext cx="5589151" cy="1890166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48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2300203"/>
            <a:ext cx="2754074" cy="54824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2300203"/>
            <a:ext cx="2754074" cy="54824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427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60043"/>
            <a:ext cx="5589151" cy="16701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2118188"/>
            <a:ext cx="2741417" cy="103809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3156278"/>
            <a:ext cx="2741417" cy="46424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2118188"/>
            <a:ext cx="2754918" cy="103809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3156278"/>
            <a:ext cx="2754918" cy="46424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653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31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341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576051"/>
            <a:ext cx="2090025" cy="2016178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1244112"/>
            <a:ext cx="3280589" cy="6140542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2592229"/>
            <a:ext cx="2090025" cy="4802425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42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576051"/>
            <a:ext cx="2090025" cy="2016178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1244112"/>
            <a:ext cx="3280589" cy="6140542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2592229"/>
            <a:ext cx="2090025" cy="4802425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749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460043"/>
            <a:ext cx="5589151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2300203"/>
            <a:ext cx="5589151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8008709"/>
            <a:ext cx="145803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83847-1405-43BC-A195-4BE90AA64533}" type="datetimeFigureOut">
              <a:rPr lang="tr-TR" smtClean="0"/>
              <a:t>31.03.2023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8008709"/>
            <a:ext cx="218705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8008709"/>
            <a:ext cx="145803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35"/>
            <a:ext cx="6480175" cy="865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88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6662" y="1585307"/>
            <a:ext cx="7025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 smtClean="0">
                <a:solidFill>
                  <a:srgbClr val="DD1F26"/>
                </a:solidFill>
                <a:latin typeface="Myriad Pro" panose="020B0503030403020204" pitchFamily="34" charset="0"/>
              </a:rPr>
              <a:t>VİYANA</a:t>
            </a:r>
            <a:endParaRPr lang="tr-TR" sz="900" b="1" dirty="0">
              <a:solidFill>
                <a:srgbClr val="DD1F26"/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93742" y="1816140"/>
            <a:ext cx="5139467" cy="110370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dirty="0" smtClean="0">
                <a:solidFill>
                  <a:srgbClr val="121212"/>
                </a:solidFill>
                <a:latin typeface="KONS-SansSerif"/>
              </a:rPr>
              <a:t/>
            </a:r>
            <a:br>
              <a:rPr lang="tr-TR" sz="2400" dirty="0" smtClean="0">
                <a:solidFill>
                  <a:srgbClr val="121212"/>
                </a:solidFill>
                <a:latin typeface="KONS-SansSerif"/>
              </a:rPr>
            </a:br>
            <a:r>
              <a:rPr lang="tr-TR" sz="2400" dirty="0" smtClean="0">
                <a:solidFill>
                  <a:srgbClr val="121212"/>
                </a:solidFill>
                <a:latin typeface="KONS-SansSerif"/>
              </a:rPr>
              <a:t>Cumhurbaşkanı </a:t>
            </a:r>
            <a:r>
              <a:rPr lang="tr-TR" sz="2400" dirty="0">
                <a:solidFill>
                  <a:srgbClr val="121212"/>
                </a:solidFill>
                <a:latin typeface="KONS-SansSerif"/>
              </a:rPr>
              <a:t>Seçimi ve 28. Dönem Milletvekili Genel Seçimi Yurtdışı Seçmen Kütüğü Hakkında Duyuru</a:t>
            </a:r>
            <a:br>
              <a:rPr lang="tr-TR" sz="2400" dirty="0">
                <a:solidFill>
                  <a:srgbClr val="121212"/>
                </a:solidFill>
                <a:latin typeface="KONS-SansSerif"/>
              </a:rPr>
            </a:br>
            <a:endParaRPr lang="tr-TR" sz="2400" dirty="0">
              <a:solidFill>
                <a:srgbClr val="DD1F26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93742" y="2919845"/>
            <a:ext cx="4827740" cy="4353791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tr-T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Kıymetli Vatandaşlarımız,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1200" dirty="0" smtClean="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Yurt </a:t>
            </a:r>
            <a:r>
              <a:rPr lang="tr-TR" sz="1200" dirty="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Dışı Seçmen </a:t>
            </a:r>
            <a:r>
              <a:rPr lang="tr-TR" sz="1200" dirty="0" err="1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Kütüğü'nde</a:t>
            </a:r>
            <a:r>
              <a:rPr lang="tr-TR" sz="1200" dirty="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kayıtlı olmayan ya da seçmen kayıtlarını güncellemek isteyen vatandaşlarımız, Dış Temsilciliklerimizde ya da gümrük kapılarında kurulacak sandıklarda oy kullanmayı istedikleri takdirde, askı süresi (20 Mart-2 Nisan) içinde Dış Temsilciliklerimize başvurmaları ve adres beyanında bulunmaları gerekmektedir.</a:t>
            </a:r>
          </a:p>
          <a:p>
            <a:pPr marL="0" indent="0" algn="just">
              <a:buNone/>
            </a:pPr>
            <a:r>
              <a:rPr lang="tr-TR" sz="1200" dirty="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Askı süresi içinde yurt içinde bulunan vatandaşlarımıza, pasaportlarıyla birlikte en yakın nüfus müdürlüğüne başvurmaları tavsiye olunur.</a:t>
            </a:r>
          </a:p>
          <a:p>
            <a:pPr marL="0" indent="0" algn="just">
              <a:buNone/>
            </a:pPr>
            <a:r>
              <a:rPr lang="tr-TR" sz="1200" dirty="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sürece yardımcı olmak amacıyla, </a:t>
            </a:r>
            <a:r>
              <a:rPr lang="tr-TR" sz="1200" dirty="0" smtClean="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Başkonsolosluğumuz adres beyanında bulunmak isteyen vatandaşlarımız için,</a:t>
            </a:r>
            <a:endParaRPr lang="tr-TR" sz="1200" dirty="0">
              <a:solidFill>
                <a:srgbClr val="12121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1200" dirty="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Nisan Cumartesi </a:t>
            </a:r>
            <a:r>
              <a:rPr lang="tr-TR" sz="1200" dirty="0" smtClean="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10:00 – 16:00 ve</a:t>
            </a:r>
            <a:endParaRPr lang="tr-TR" sz="1200" dirty="0">
              <a:solidFill>
                <a:srgbClr val="12121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1200" dirty="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Nisan Pazar </a:t>
            </a:r>
            <a:r>
              <a:rPr lang="tr-TR" sz="1200" dirty="0" smtClean="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10:00 – 16:00 saatleri </a:t>
            </a:r>
            <a:r>
              <a:rPr lang="tr-TR" sz="1200" dirty="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arasında hizmet verecektir</a:t>
            </a:r>
            <a:r>
              <a:rPr lang="tr-TR" sz="1200" dirty="0" smtClean="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1200" dirty="0" smtClean="0">
              <a:solidFill>
                <a:srgbClr val="12121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1200" dirty="0" smtClean="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Nisan </a:t>
            </a:r>
            <a:r>
              <a:rPr lang="tr-TR" sz="1200" dirty="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 günü Türkiye saati ile </a:t>
            </a:r>
            <a:r>
              <a:rPr lang="tr-TR" sz="1200" dirty="0" smtClean="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17:00’de (Avusturya yerel saatiyle saat 16:00’da ) başvurular </a:t>
            </a:r>
            <a:r>
              <a:rPr lang="tr-TR" sz="1200" dirty="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sona erecektir</a:t>
            </a:r>
            <a:r>
              <a:rPr lang="tr-TR" sz="1200" dirty="0" smtClean="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1200" dirty="0">
              <a:solidFill>
                <a:srgbClr val="12121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1200" dirty="0">
                <a:solidFill>
                  <a:srgbClr val="121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Saygıyla duyurulur.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05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8332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137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KONS-SansSerif</vt:lpstr>
      <vt:lpstr>Myriad Pro</vt:lpstr>
      <vt:lpstr>Times New Roman</vt:lpstr>
      <vt:lpstr>Office Theme</vt:lpstr>
      <vt:lpstr> Cumhurbaşkanı Seçimi ve 28. Dönem Milletvekili Genel Seçimi Yurtdışı Seçmen Kütüğü Hakkında Duyuru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VİLNİUS BÜYÜKELÇİLİĞİ KONSOLOSLUK DUYURUSU (2023/3)</dc:title>
  <dc:creator>GÖRSEL</dc:creator>
  <cp:lastModifiedBy>Ahmet Demir</cp:lastModifiedBy>
  <cp:revision>33</cp:revision>
  <cp:lastPrinted>2023-03-15T10:28:40Z</cp:lastPrinted>
  <dcterms:created xsi:type="dcterms:W3CDTF">2023-03-13T06:47:26Z</dcterms:created>
  <dcterms:modified xsi:type="dcterms:W3CDTF">2023-03-31T14:48:16Z</dcterms:modified>
</cp:coreProperties>
</file>