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3"/>
  </p:handoutMasterIdLst>
  <p:sldIdLst>
    <p:sldId id="257" r:id="rId2"/>
  </p:sldIdLst>
  <p:sldSz cx="6480175" cy="8640763"/>
  <p:notesSz cx="6858000" cy="9144000"/>
  <p:defaultTextStyle>
    <a:defPPr>
      <a:defRPr lang="tr-TR"/>
    </a:defPPr>
    <a:lvl1pPr marL="0" algn="l" defTabSz="863969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431984" algn="l" defTabSz="863969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863969" algn="l" defTabSz="863969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295953" algn="l" defTabSz="863969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1727936" algn="l" defTabSz="863969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2159920" algn="l" defTabSz="863969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2591906" algn="l" defTabSz="863969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3023889" algn="l" defTabSz="863969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3455873" algn="l" defTabSz="863969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1F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248" autoAdjust="0"/>
    <p:restoredTop sz="94660"/>
  </p:normalViewPr>
  <p:slideViewPr>
    <p:cSldViewPr snapToGrid="0">
      <p:cViewPr varScale="1">
        <p:scale>
          <a:sx n="92" d="100"/>
          <a:sy n="92" d="100"/>
        </p:scale>
        <p:origin x="328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EF511F-32BA-4465-9855-45D4371CBEAB}" type="datetimeFigureOut">
              <a:rPr lang="tr-TR" smtClean="0"/>
              <a:t>31.03.2023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D2A96C-3F57-424C-88E2-4AB4A553D3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4488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6013" y="1414125"/>
            <a:ext cx="5508149" cy="3008266"/>
          </a:xfrm>
        </p:spPr>
        <p:txBody>
          <a:bodyPr anchor="b"/>
          <a:lstStyle>
            <a:lvl1pPr algn="ctr">
              <a:defRPr sz="4252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22" y="4538401"/>
            <a:ext cx="4860131" cy="2086184"/>
          </a:xfrm>
        </p:spPr>
        <p:txBody>
          <a:bodyPr/>
          <a:lstStyle>
            <a:lvl1pPr marL="0" indent="0" algn="ctr">
              <a:buNone/>
              <a:defRPr sz="1701"/>
            </a:lvl1pPr>
            <a:lvl2pPr marL="324018" indent="0" algn="ctr">
              <a:buNone/>
              <a:defRPr sz="1417"/>
            </a:lvl2pPr>
            <a:lvl3pPr marL="648035" indent="0" algn="ctr">
              <a:buNone/>
              <a:defRPr sz="1276"/>
            </a:lvl3pPr>
            <a:lvl4pPr marL="972053" indent="0" algn="ctr">
              <a:buNone/>
              <a:defRPr sz="1134"/>
            </a:lvl4pPr>
            <a:lvl5pPr marL="1296071" indent="0" algn="ctr">
              <a:buNone/>
              <a:defRPr sz="1134"/>
            </a:lvl5pPr>
            <a:lvl6pPr marL="1620088" indent="0" algn="ctr">
              <a:buNone/>
              <a:defRPr sz="1134"/>
            </a:lvl6pPr>
            <a:lvl7pPr marL="1944106" indent="0" algn="ctr">
              <a:buNone/>
              <a:defRPr sz="1134"/>
            </a:lvl7pPr>
            <a:lvl8pPr marL="2268123" indent="0" algn="ctr">
              <a:buNone/>
              <a:defRPr sz="1134"/>
            </a:lvl8pPr>
            <a:lvl9pPr marL="2592141" indent="0" algn="ctr">
              <a:buNone/>
              <a:defRPr sz="1134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83847-1405-43BC-A195-4BE90AA64533}" type="datetimeFigureOut">
              <a:rPr lang="tr-TR" smtClean="0"/>
              <a:t>31.03.2023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41EF-5925-46E7-85D8-3194F1FF26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9414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83847-1405-43BC-A195-4BE90AA64533}" type="datetimeFigureOut">
              <a:rPr lang="tr-TR" smtClean="0"/>
              <a:t>31.03.2023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41EF-5925-46E7-85D8-3194F1FF26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5121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637375" y="460041"/>
            <a:ext cx="1397288" cy="732264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5512" y="460041"/>
            <a:ext cx="4110861" cy="732264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83847-1405-43BC-A195-4BE90AA64533}" type="datetimeFigureOut">
              <a:rPr lang="tr-TR" smtClean="0"/>
              <a:t>31.03.2023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41EF-5925-46E7-85D8-3194F1FF26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5239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83847-1405-43BC-A195-4BE90AA64533}" type="datetimeFigureOut">
              <a:rPr lang="tr-TR" smtClean="0"/>
              <a:t>31.03.2023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41EF-5925-46E7-85D8-3194F1FF26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10930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137" y="2154193"/>
            <a:ext cx="5589151" cy="3594317"/>
          </a:xfrm>
        </p:spPr>
        <p:txBody>
          <a:bodyPr anchor="b"/>
          <a:lstStyle>
            <a:lvl1pPr>
              <a:defRPr sz="4252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2137" y="5782513"/>
            <a:ext cx="5589151" cy="1890166"/>
          </a:xfrm>
        </p:spPr>
        <p:txBody>
          <a:bodyPr/>
          <a:lstStyle>
            <a:lvl1pPr marL="0" indent="0">
              <a:buNone/>
              <a:defRPr sz="1701">
                <a:solidFill>
                  <a:schemeClr val="tx1"/>
                </a:solidFill>
              </a:defRPr>
            </a:lvl1pPr>
            <a:lvl2pPr marL="324018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2pPr>
            <a:lvl3pPr marL="648035" indent="0">
              <a:buNone/>
              <a:defRPr sz="1276">
                <a:solidFill>
                  <a:schemeClr val="tx1">
                    <a:tint val="75000"/>
                  </a:schemeClr>
                </a:solidFill>
              </a:defRPr>
            </a:lvl3pPr>
            <a:lvl4pPr marL="972053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4pPr>
            <a:lvl5pPr marL="1296071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5pPr>
            <a:lvl6pPr marL="1620088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6pPr>
            <a:lvl7pPr marL="1944106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7pPr>
            <a:lvl8pPr marL="2268123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8pPr>
            <a:lvl9pPr marL="2592141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83847-1405-43BC-A195-4BE90AA64533}" type="datetimeFigureOut">
              <a:rPr lang="tr-TR" smtClean="0"/>
              <a:t>31.03.2023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41EF-5925-46E7-85D8-3194F1FF26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2487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5512" y="2300203"/>
            <a:ext cx="2754074" cy="548248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80589" y="2300203"/>
            <a:ext cx="2754074" cy="548248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83847-1405-43BC-A195-4BE90AA64533}" type="datetimeFigureOut">
              <a:rPr lang="tr-TR" smtClean="0"/>
              <a:t>31.03.2023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41EF-5925-46E7-85D8-3194F1FF26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4273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356" y="460043"/>
            <a:ext cx="5589151" cy="16701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6357" y="2118188"/>
            <a:ext cx="2741417" cy="1038091"/>
          </a:xfrm>
        </p:spPr>
        <p:txBody>
          <a:bodyPr anchor="b"/>
          <a:lstStyle>
            <a:lvl1pPr marL="0" indent="0">
              <a:buNone/>
              <a:defRPr sz="1701" b="1"/>
            </a:lvl1pPr>
            <a:lvl2pPr marL="324018" indent="0">
              <a:buNone/>
              <a:defRPr sz="1417" b="1"/>
            </a:lvl2pPr>
            <a:lvl3pPr marL="648035" indent="0">
              <a:buNone/>
              <a:defRPr sz="1276" b="1"/>
            </a:lvl3pPr>
            <a:lvl4pPr marL="972053" indent="0">
              <a:buNone/>
              <a:defRPr sz="1134" b="1"/>
            </a:lvl4pPr>
            <a:lvl5pPr marL="1296071" indent="0">
              <a:buNone/>
              <a:defRPr sz="1134" b="1"/>
            </a:lvl5pPr>
            <a:lvl6pPr marL="1620088" indent="0">
              <a:buNone/>
              <a:defRPr sz="1134" b="1"/>
            </a:lvl6pPr>
            <a:lvl7pPr marL="1944106" indent="0">
              <a:buNone/>
              <a:defRPr sz="1134" b="1"/>
            </a:lvl7pPr>
            <a:lvl8pPr marL="2268123" indent="0">
              <a:buNone/>
              <a:defRPr sz="1134" b="1"/>
            </a:lvl8pPr>
            <a:lvl9pPr marL="2592141" indent="0">
              <a:buNone/>
              <a:defRPr sz="1134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6357" y="3156278"/>
            <a:ext cx="2741417" cy="464241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80589" y="2118188"/>
            <a:ext cx="2754918" cy="1038091"/>
          </a:xfrm>
        </p:spPr>
        <p:txBody>
          <a:bodyPr anchor="b"/>
          <a:lstStyle>
            <a:lvl1pPr marL="0" indent="0">
              <a:buNone/>
              <a:defRPr sz="1701" b="1"/>
            </a:lvl1pPr>
            <a:lvl2pPr marL="324018" indent="0">
              <a:buNone/>
              <a:defRPr sz="1417" b="1"/>
            </a:lvl2pPr>
            <a:lvl3pPr marL="648035" indent="0">
              <a:buNone/>
              <a:defRPr sz="1276" b="1"/>
            </a:lvl3pPr>
            <a:lvl4pPr marL="972053" indent="0">
              <a:buNone/>
              <a:defRPr sz="1134" b="1"/>
            </a:lvl4pPr>
            <a:lvl5pPr marL="1296071" indent="0">
              <a:buNone/>
              <a:defRPr sz="1134" b="1"/>
            </a:lvl5pPr>
            <a:lvl6pPr marL="1620088" indent="0">
              <a:buNone/>
              <a:defRPr sz="1134" b="1"/>
            </a:lvl6pPr>
            <a:lvl7pPr marL="1944106" indent="0">
              <a:buNone/>
              <a:defRPr sz="1134" b="1"/>
            </a:lvl7pPr>
            <a:lvl8pPr marL="2268123" indent="0">
              <a:buNone/>
              <a:defRPr sz="1134" b="1"/>
            </a:lvl8pPr>
            <a:lvl9pPr marL="2592141" indent="0">
              <a:buNone/>
              <a:defRPr sz="1134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280589" y="3156278"/>
            <a:ext cx="2754918" cy="464241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83847-1405-43BC-A195-4BE90AA64533}" type="datetimeFigureOut">
              <a:rPr lang="tr-TR" smtClean="0"/>
              <a:t>31.03.2023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41EF-5925-46E7-85D8-3194F1FF26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6535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83847-1405-43BC-A195-4BE90AA64533}" type="datetimeFigureOut">
              <a:rPr lang="tr-TR" smtClean="0"/>
              <a:t>31.03.2023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41EF-5925-46E7-85D8-3194F1FF26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2313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83847-1405-43BC-A195-4BE90AA64533}" type="datetimeFigureOut">
              <a:rPr lang="tr-TR" smtClean="0"/>
              <a:t>31.03.2023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41EF-5925-46E7-85D8-3194F1FF26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3410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356" y="576051"/>
            <a:ext cx="2090025" cy="2016178"/>
          </a:xfrm>
        </p:spPr>
        <p:txBody>
          <a:bodyPr anchor="b"/>
          <a:lstStyle>
            <a:lvl1pPr>
              <a:defRPr sz="2268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54918" y="1244112"/>
            <a:ext cx="3280589" cy="6140542"/>
          </a:xfrm>
        </p:spPr>
        <p:txBody>
          <a:bodyPr/>
          <a:lstStyle>
            <a:lvl1pPr>
              <a:defRPr sz="2268"/>
            </a:lvl1pPr>
            <a:lvl2pPr>
              <a:defRPr sz="1984"/>
            </a:lvl2pPr>
            <a:lvl3pPr>
              <a:defRPr sz="1701"/>
            </a:lvl3pPr>
            <a:lvl4pPr>
              <a:defRPr sz="1417"/>
            </a:lvl4pPr>
            <a:lvl5pPr>
              <a:defRPr sz="1417"/>
            </a:lvl5pPr>
            <a:lvl6pPr>
              <a:defRPr sz="1417"/>
            </a:lvl6pPr>
            <a:lvl7pPr>
              <a:defRPr sz="1417"/>
            </a:lvl7pPr>
            <a:lvl8pPr>
              <a:defRPr sz="1417"/>
            </a:lvl8pPr>
            <a:lvl9pPr>
              <a:defRPr sz="141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6356" y="2592229"/>
            <a:ext cx="2090025" cy="4802425"/>
          </a:xfrm>
        </p:spPr>
        <p:txBody>
          <a:bodyPr/>
          <a:lstStyle>
            <a:lvl1pPr marL="0" indent="0">
              <a:buNone/>
              <a:defRPr sz="1134"/>
            </a:lvl1pPr>
            <a:lvl2pPr marL="324018" indent="0">
              <a:buNone/>
              <a:defRPr sz="992"/>
            </a:lvl2pPr>
            <a:lvl3pPr marL="648035" indent="0">
              <a:buNone/>
              <a:defRPr sz="850"/>
            </a:lvl3pPr>
            <a:lvl4pPr marL="972053" indent="0">
              <a:buNone/>
              <a:defRPr sz="709"/>
            </a:lvl4pPr>
            <a:lvl5pPr marL="1296071" indent="0">
              <a:buNone/>
              <a:defRPr sz="709"/>
            </a:lvl5pPr>
            <a:lvl6pPr marL="1620088" indent="0">
              <a:buNone/>
              <a:defRPr sz="709"/>
            </a:lvl6pPr>
            <a:lvl7pPr marL="1944106" indent="0">
              <a:buNone/>
              <a:defRPr sz="709"/>
            </a:lvl7pPr>
            <a:lvl8pPr marL="2268123" indent="0">
              <a:buNone/>
              <a:defRPr sz="709"/>
            </a:lvl8pPr>
            <a:lvl9pPr marL="2592141" indent="0">
              <a:buNone/>
              <a:defRPr sz="709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83847-1405-43BC-A195-4BE90AA64533}" type="datetimeFigureOut">
              <a:rPr lang="tr-TR" smtClean="0"/>
              <a:t>31.03.2023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41EF-5925-46E7-85D8-3194F1FF26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2420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356" y="576051"/>
            <a:ext cx="2090025" cy="2016178"/>
          </a:xfrm>
        </p:spPr>
        <p:txBody>
          <a:bodyPr anchor="b"/>
          <a:lstStyle>
            <a:lvl1pPr>
              <a:defRPr sz="2268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754918" y="1244112"/>
            <a:ext cx="3280589" cy="6140542"/>
          </a:xfrm>
        </p:spPr>
        <p:txBody>
          <a:bodyPr anchor="t"/>
          <a:lstStyle>
            <a:lvl1pPr marL="0" indent="0">
              <a:buNone/>
              <a:defRPr sz="2268"/>
            </a:lvl1pPr>
            <a:lvl2pPr marL="324018" indent="0">
              <a:buNone/>
              <a:defRPr sz="1984"/>
            </a:lvl2pPr>
            <a:lvl3pPr marL="648035" indent="0">
              <a:buNone/>
              <a:defRPr sz="1701"/>
            </a:lvl3pPr>
            <a:lvl4pPr marL="972053" indent="0">
              <a:buNone/>
              <a:defRPr sz="1417"/>
            </a:lvl4pPr>
            <a:lvl5pPr marL="1296071" indent="0">
              <a:buNone/>
              <a:defRPr sz="1417"/>
            </a:lvl5pPr>
            <a:lvl6pPr marL="1620088" indent="0">
              <a:buNone/>
              <a:defRPr sz="1417"/>
            </a:lvl6pPr>
            <a:lvl7pPr marL="1944106" indent="0">
              <a:buNone/>
              <a:defRPr sz="1417"/>
            </a:lvl7pPr>
            <a:lvl8pPr marL="2268123" indent="0">
              <a:buNone/>
              <a:defRPr sz="1417"/>
            </a:lvl8pPr>
            <a:lvl9pPr marL="2592141" indent="0">
              <a:buNone/>
              <a:defRPr sz="1417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6356" y="2592229"/>
            <a:ext cx="2090025" cy="4802425"/>
          </a:xfrm>
        </p:spPr>
        <p:txBody>
          <a:bodyPr/>
          <a:lstStyle>
            <a:lvl1pPr marL="0" indent="0">
              <a:buNone/>
              <a:defRPr sz="1134"/>
            </a:lvl1pPr>
            <a:lvl2pPr marL="324018" indent="0">
              <a:buNone/>
              <a:defRPr sz="992"/>
            </a:lvl2pPr>
            <a:lvl3pPr marL="648035" indent="0">
              <a:buNone/>
              <a:defRPr sz="850"/>
            </a:lvl3pPr>
            <a:lvl4pPr marL="972053" indent="0">
              <a:buNone/>
              <a:defRPr sz="709"/>
            </a:lvl4pPr>
            <a:lvl5pPr marL="1296071" indent="0">
              <a:buNone/>
              <a:defRPr sz="709"/>
            </a:lvl5pPr>
            <a:lvl6pPr marL="1620088" indent="0">
              <a:buNone/>
              <a:defRPr sz="709"/>
            </a:lvl6pPr>
            <a:lvl7pPr marL="1944106" indent="0">
              <a:buNone/>
              <a:defRPr sz="709"/>
            </a:lvl7pPr>
            <a:lvl8pPr marL="2268123" indent="0">
              <a:buNone/>
              <a:defRPr sz="709"/>
            </a:lvl8pPr>
            <a:lvl9pPr marL="2592141" indent="0">
              <a:buNone/>
              <a:defRPr sz="709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83847-1405-43BC-A195-4BE90AA64533}" type="datetimeFigureOut">
              <a:rPr lang="tr-TR" smtClean="0"/>
              <a:t>31.03.2023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41EF-5925-46E7-85D8-3194F1FF26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7492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5512" y="460043"/>
            <a:ext cx="5589151" cy="16701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5512" y="2300203"/>
            <a:ext cx="5589151" cy="54824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45512" y="8008709"/>
            <a:ext cx="1458039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183847-1405-43BC-A195-4BE90AA64533}" type="datetimeFigureOut">
              <a:rPr lang="tr-TR" smtClean="0"/>
              <a:t>31.03.2023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46558" y="8008709"/>
            <a:ext cx="2187059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6624" y="8008709"/>
            <a:ext cx="1458039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D941EF-5925-46E7-85D8-3194F1FF26E4}" type="slidenum">
              <a:rPr lang="tr-TR" smtClean="0"/>
              <a:t>‹#›</a:t>
            </a:fld>
            <a:endParaRPr lang="tr-TR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735"/>
            <a:ext cx="6480175" cy="8658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9888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l" defTabSz="648035" rtl="0" eaLnBrk="1" latinLnBrk="0" hangingPunct="1">
        <a:lnSpc>
          <a:spcPct val="90000"/>
        </a:lnSpc>
        <a:spcBef>
          <a:spcPct val="0"/>
        </a:spcBef>
        <a:buNone/>
        <a:defRPr sz="311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009" indent="-162009" algn="l" defTabSz="648035" rtl="0" eaLnBrk="1" latinLnBrk="0" hangingPunct="1">
        <a:lnSpc>
          <a:spcPct val="90000"/>
        </a:lnSpc>
        <a:spcBef>
          <a:spcPts val="709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486026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10044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3pPr>
      <a:lvl4pPr marL="1134062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4pPr>
      <a:lvl5pPr marL="1458079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5pPr>
      <a:lvl6pPr marL="1782097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6pPr>
      <a:lvl7pPr marL="2106115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7pPr>
      <a:lvl8pPr marL="2430132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8pPr>
      <a:lvl9pPr marL="2754150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1pPr>
      <a:lvl2pPr marL="324018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2pPr>
      <a:lvl3pPr marL="648035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3pPr>
      <a:lvl4pPr marL="972053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4pPr>
      <a:lvl5pPr marL="1296071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5pPr>
      <a:lvl6pPr marL="1620088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6pPr>
      <a:lvl7pPr marL="1944106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7pPr>
      <a:lvl8pPr marL="2268123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8pPr>
      <a:lvl9pPr marL="2592141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36662" y="1585307"/>
            <a:ext cx="70252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900" b="1" dirty="0" smtClean="0">
                <a:solidFill>
                  <a:srgbClr val="DD1F26"/>
                </a:solidFill>
                <a:latin typeface="Myriad Pro" panose="020B0503030403020204" pitchFamily="34" charset="0"/>
              </a:rPr>
              <a:t>VİYANA</a:t>
            </a:r>
            <a:endParaRPr lang="tr-TR" sz="900" b="1" dirty="0">
              <a:solidFill>
                <a:srgbClr val="DD1F26"/>
              </a:solidFill>
              <a:latin typeface="Myriad Pro" panose="020B0503030403020204" pitchFamily="34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793742" y="1816140"/>
            <a:ext cx="5139467" cy="1103706"/>
          </a:xfrm>
        </p:spPr>
        <p:txBody>
          <a:bodyPr>
            <a:normAutofit fontScale="90000"/>
          </a:bodyPr>
          <a:lstStyle/>
          <a:p>
            <a:pPr algn="ctr"/>
            <a:r>
              <a:rPr lang="tr-TR" sz="2400" dirty="0" smtClean="0">
                <a:solidFill>
                  <a:srgbClr val="121212"/>
                </a:solidFill>
                <a:latin typeface="KONS-SansSerif"/>
              </a:rPr>
              <a:t/>
            </a:r>
            <a:br>
              <a:rPr lang="tr-TR" sz="2400" dirty="0" smtClean="0">
                <a:solidFill>
                  <a:srgbClr val="121212"/>
                </a:solidFill>
                <a:latin typeface="KONS-SansSerif"/>
              </a:rPr>
            </a:br>
            <a:r>
              <a:rPr lang="tr-TR" sz="2400" dirty="0" smtClean="0">
                <a:solidFill>
                  <a:srgbClr val="121212"/>
                </a:solidFill>
                <a:latin typeface="KONS-SansSerif"/>
              </a:rPr>
              <a:t>Cumhurbaşkanı </a:t>
            </a:r>
            <a:r>
              <a:rPr lang="tr-TR" sz="2400" dirty="0">
                <a:solidFill>
                  <a:srgbClr val="121212"/>
                </a:solidFill>
                <a:latin typeface="KONS-SansSerif"/>
              </a:rPr>
              <a:t>Seçimi ve 28. Dönem Milletvekili Genel Seçimi Yurtdışı Seçmen Kütüğü Hakkında Duyuru</a:t>
            </a:r>
            <a:br>
              <a:rPr lang="tr-TR" sz="2400" dirty="0">
                <a:solidFill>
                  <a:srgbClr val="121212"/>
                </a:solidFill>
                <a:latin typeface="KONS-SansSerif"/>
              </a:rPr>
            </a:br>
            <a:endParaRPr lang="tr-TR" sz="2400" dirty="0">
              <a:solidFill>
                <a:srgbClr val="DD1F26"/>
              </a:solidFill>
              <a:latin typeface="Arial Black" panose="020B0A04020102020204" pitchFamily="34" charset="0"/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793742" y="2919845"/>
            <a:ext cx="4827740" cy="4353791"/>
          </a:xfrm>
        </p:spPr>
        <p:txBody>
          <a:bodyPr>
            <a:noAutofit/>
          </a:bodyPr>
          <a:lstStyle/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tr-TR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tr-T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Kıymetli Vatandaşlarımız,</a:t>
            </a:r>
            <a:endParaRPr lang="tr-T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1200" dirty="0" smtClean="0">
                <a:solidFill>
                  <a:srgbClr val="12121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Yurt </a:t>
            </a:r>
            <a:r>
              <a:rPr lang="tr-TR" sz="1200" dirty="0">
                <a:solidFill>
                  <a:srgbClr val="12121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Dışı Seçmen </a:t>
            </a:r>
            <a:r>
              <a:rPr lang="tr-TR" sz="1200" dirty="0" err="1">
                <a:solidFill>
                  <a:srgbClr val="12121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Kütüğü'nde</a:t>
            </a:r>
            <a:r>
              <a:rPr lang="tr-TR" sz="1200" dirty="0">
                <a:solidFill>
                  <a:srgbClr val="12121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kayıtlı olmayan ya da seçmen kayıtlarını güncellemek isteyen vatandaşlarımız, Dış Temsilciliklerimizde ya da gümrük kapılarında kurulacak sandıklarda oy kullanmayı istedikleri takdirde, askı süresi (20 Mart-2 Nisan) içinde Dış Temsilciliklerimize başvurmaları ve adres beyanında bulunmaları gerekmektedir.</a:t>
            </a:r>
          </a:p>
          <a:p>
            <a:pPr marL="0" indent="0" algn="just">
              <a:buNone/>
            </a:pPr>
            <a:r>
              <a:rPr lang="tr-TR" sz="1200" dirty="0">
                <a:solidFill>
                  <a:srgbClr val="12121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Askı süresi içinde yurt içinde bulunan vatandaşlarımıza, pasaportlarıyla birlikte en yakın nüfus müdürlüğüne başvurmaları tavsiye olunur.</a:t>
            </a:r>
          </a:p>
          <a:p>
            <a:pPr marL="0" indent="0" algn="just">
              <a:buNone/>
            </a:pPr>
            <a:r>
              <a:rPr lang="tr-TR" sz="1200" dirty="0">
                <a:solidFill>
                  <a:srgbClr val="12121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 sürece yardımcı olmak amacıyla, </a:t>
            </a:r>
            <a:r>
              <a:rPr lang="tr-TR" sz="1200" dirty="0" smtClean="0">
                <a:solidFill>
                  <a:srgbClr val="12121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Başkonsolosluğumuz adres beyanında bulunmak isteyen vatandaşlarımız için,</a:t>
            </a:r>
            <a:endParaRPr lang="tr-TR" sz="1200" dirty="0">
              <a:solidFill>
                <a:srgbClr val="12121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1200" dirty="0">
                <a:solidFill>
                  <a:srgbClr val="12121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Nisan Cumartesi </a:t>
            </a:r>
            <a:r>
              <a:rPr lang="tr-TR" sz="1200" dirty="0" smtClean="0">
                <a:solidFill>
                  <a:srgbClr val="12121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10:00 – 16:00 ve</a:t>
            </a:r>
            <a:endParaRPr lang="tr-TR" sz="1200" dirty="0">
              <a:solidFill>
                <a:srgbClr val="12121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1200" dirty="0">
                <a:solidFill>
                  <a:srgbClr val="12121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Nisan Pazar </a:t>
            </a:r>
            <a:r>
              <a:rPr lang="tr-TR" sz="1200" dirty="0" smtClean="0">
                <a:solidFill>
                  <a:srgbClr val="12121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10:00 – 16:00 saatleri </a:t>
            </a:r>
            <a:r>
              <a:rPr lang="tr-TR" sz="1200" dirty="0">
                <a:solidFill>
                  <a:srgbClr val="12121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arasında hizmet verecektir</a:t>
            </a:r>
            <a:r>
              <a:rPr lang="tr-TR" sz="1200" dirty="0" smtClean="0">
                <a:solidFill>
                  <a:srgbClr val="12121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tr-TR" sz="1200" dirty="0" smtClean="0">
              <a:solidFill>
                <a:srgbClr val="12121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1200" dirty="0" smtClean="0">
                <a:solidFill>
                  <a:srgbClr val="12121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Nisan </a:t>
            </a:r>
            <a:r>
              <a:rPr lang="tr-TR" sz="1200" dirty="0">
                <a:solidFill>
                  <a:srgbClr val="12121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Pazar günü Türkiye saati ile </a:t>
            </a:r>
            <a:r>
              <a:rPr lang="tr-TR" sz="1200" dirty="0" smtClean="0">
                <a:solidFill>
                  <a:srgbClr val="12121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17:00’de (Avusturya yerel saatiyle saat 16:00’da ) başvurular </a:t>
            </a:r>
            <a:r>
              <a:rPr lang="tr-TR" sz="1200" dirty="0">
                <a:solidFill>
                  <a:srgbClr val="12121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sona erecektir</a:t>
            </a:r>
            <a:r>
              <a:rPr lang="tr-TR" sz="1200" dirty="0" smtClean="0">
                <a:solidFill>
                  <a:srgbClr val="12121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tr-TR" sz="1200" dirty="0">
              <a:solidFill>
                <a:srgbClr val="12121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1200" dirty="0">
                <a:solidFill>
                  <a:srgbClr val="12121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Saygıyla duyurulur.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tr-T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tr-T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105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183322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138</TotalTime>
  <Words>137</Words>
  <Application>Microsoft Office PowerPoint</Application>
  <PresentationFormat>Custom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Arial Black</vt:lpstr>
      <vt:lpstr>Calibri</vt:lpstr>
      <vt:lpstr>Calibri Light</vt:lpstr>
      <vt:lpstr>KONS-SansSerif</vt:lpstr>
      <vt:lpstr>Myriad Pro</vt:lpstr>
      <vt:lpstr>Times New Roman</vt:lpstr>
      <vt:lpstr>Office Theme</vt:lpstr>
      <vt:lpstr> Cumhurbaşkanı Seçimi ve 28. Dönem Milletvekili Genel Seçimi Yurtdışı Seçmen Kütüğü Hakkında Duyuru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T.C. VİLNİUS BÜYÜKELÇİLİĞİ KONSOLOSLUK DUYURUSU (2023/3)</dc:title>
  <dc:creator>GÖRSEL</dc:creator>
  <cp:lastModifiedBy>Ahmet Demir</cp:lastModifiedBy>
  <cp:revision>33</cp:revision>
  <cp:lastPrinted>2023-03-15T10:28:40Z</cp:lastPrinted>
  <dcterms:created xsi:type="dcterms:W3CDTF">2023-03-13T06:47:26Z</dcterms:created>
  <dcterms:modified xsi:type="dcterms:W3CDTF">2023-03-31T14:48:16Z</dcterms:modified>
</cp:coreProperties>
</file>